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9"/>
  </p:notesMasterIdLst>
  <p:sldIdLst>
    <p:sldId id="642" r:id="rId2"/>
    <p:sldId id="323" r:id="rId3"/>
    <p:sldId id="651" r:id="rId4"/>
    <p:sldId id="653" r:id="rId5"/>
    <p:sldId id="652" r:id="rId6"/>
    <p:sldId id="654" r:id="rId7"/>
    <p:sldId id="660" r:id="rId8"/>
    <p:sldId id="659" r:id="rId9"/>
    <p:sldId id="658" r:id="rId10"/>
    <p:sldId id="657" r:id="rId11"/>
    <p:sldId id="664" r:id="rId12"/>
    <p:sldId id="656" r:id="rId13"/>
    <p:sldId id="661" r:id="rId14"/>
    <p:sldId id="662" r:id="rId15"/>
    <p:sldId id="663" r:id="rId16"/>
    <p:sldId id="665" r:id="rId17"/>
    <p:sldId id="641" r:id="rId18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ks_c_5601-1987"/>
  <p:clrMru>
    <a:srgbClr val="E3591B"/>
    <a:srgbClr val="C0C0C0"/>
    <a:srgbClr val="FF33CC"/>
    <a:srgbClr val="EAEAEA"/>
    <a:srgbClr val="EDC2B1"/>
    <a:srgbClr val="1C1C1C"/>
    <a:srgbClr val="5F5F5F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59" autoAdjust="0"/>
    <p:restoredTop sz="97138" autoAdjust="0"/>
  </p:normalViewPr>
  <p:slideViewPr>
    <p:cSldViewPr>
      <p:cViewPr>
        <p:scale>
          <a:sx n="70" d="100"/>
          <a:sy n="70" d="100"/>
        </p:scale>
        <p:origin x="-2874" y="-1008"/>
      </p:cViewPr>
      <p:guideLst>
        <p:guide orient="horz" pos="2160"/>
        <p:guide orient="horz" pos="346"/>
        <p:guide orient="horz" pos="1480"/>
        <p:guide orient="horz" pos="119"/>
        <p:guide orient="horz" pos="4201"/>
        <p:guide orient="horz" pos="2840"/>
        <p:guide orient="horz" pos="572"/>
        <p:guide pos="2880"/>
        <p:guide pos="158"/>
        <p:guide pos="5602"/>
        <p:guide pos="1973"/>
        <p:guide pos="1791"/>
        <p:guide pos="37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8F405CF-004F-4980-A197-2119DFE6E262}" type="datetimeFigureOut">
              <a:rPr lang="ko-KR" altLang="en-US"/>
              <a:pPr>
                <a:defRPr/>
              </a:pPr>
              <a:t>2016-11-14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E9BC4B8-31EE-4C52-94A7-D67D7A2A6B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ea typeface="Osaka" pitchFamily="51" charset="-128"/>
            </a:endParaRPr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69442"/>
            <a:fld id="{3DE7DDD7-5076-4FEA-9FD1-428AE5FA09D1}" type="slidenum">
              <a:rPr lang="en-US" altLang="ja-JP" smtClean="0">
                <a:ea typeface="Osaka" pitchFamily="51" charset="-128"/>
              </a:rPr>
              <a:pPr defTabSz="869442"/>
              <a:t>1</a:t>
            </a:fld>
            <a:endParaRPr lang="en-US" altLang="ja-JP" dirty="0" smtClean="0">
              <a:ea typeface="Osaka" pitchFamily="5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ea typeface="Osaka" pitchFamily="51" charset="-128"/>
            </a:endParaRPr>
          </a:p>
        </p:txBody>
      </p:sp>
      <p:sp>
        <p:nvSpPr>
          <p:cNvPr id="51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69442"/>
            <a:fld id="{E17F9D6E-5E73-4387-AFF4-190D349DE4F7}" type="slidenum">
              <a:rPr lang="en-US" altLang="ja-JP" smtClean="0">
                <a:ea typeface="Osaka" pitchFamily="51" charset="-128"/>
              </a:rPr>
              <a:pPr defTabSz="869442"/>
              <a:t>17</a:t>
            </a:fld>
            <a:endParaRPr lang="en-US" altLang="ja-JP" dirty="0" smtClean="0">
              <a:ea typeface="Osaka" pitchFamily="5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D63D5-5C45-434A-84DE-8E68555F54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CDEB-52EE-4E74-A35D-B1FE14C893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04CF8-F7F2-45BB-B903-103132E7C1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457B0-379A-4D49-B22F-3E06432D2B1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4ECFA-75AA-406F-B1B7-BE770DD928B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1F0D8-A196-4208-996B-66D1B3949C0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420E-52E6-4DFF-985B-542A6E0A0F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3279F-5E33-4ECA-A5B8-BF4F0A200A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C6677-E0D8-4C5B-9E34-7E18CDCD096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A2510-9428-4E84-856C-8E5DB43C0F2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4CD56-94CB-435A-B4D9-562F27D35E5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제목, 내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4EAF6-82F8-4FEC-B664-183CF6A24C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316C2-32B7-49BD-A008-A69DA39A4AA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74A81A3-C538-4047-8857-A1B15854143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8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3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4"/>
          <p:cNvSpPr txBox="1">
            <a:spLocks noChangeArrowheads="1"/>
          </p:cNvSpPr>
          <p:nvPr/>
        </p:nvSpPr>
        <p:spPr bwMode="auto">
          <a:xfrm>
            <a:off x="4217081" y="6357958"/>
            <a:ext cx="593410" cy="18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defTabSz="913837"/>
            <a:r>
              <a:rPr lang="en-US" altLang="ja-JP" sz="600" dirty="0" smtClean="0">
                <a:latin typeface="Arial" charset="0"/>
              </a:rPr>
              <a:t>Since  2011</a:t>
            </a:r>
            <a:endParaRPr lang="en-US" altLang="ja-JP" sz="600" dirty="0">
              <a:latin typeface="Arial" charset="0"/>
            </a:endParaRPr>
          </a:p>
        </p:txBody>
      </p:sp>
      <p:sp>
        <p:nvSpPr>
          <p:cNvPr id="1027" name="Text Box 24"/>
          <p:cNvSpPr txBox="1">
            <a:spLocks noChangeArrowheads="1"/>
          </p:cNvSpPr>
          <p:nvPr/>
        </p:nvSpPr>
        <p:spPr bwMode="auto">
          <a:xfrm>
            <a:off x="3959701" y="3551465"/>
            <a:ext cx="1289113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</a:pPr>
            <a:r>
              <a:rPr lang="en-US" altLang="ja-JP" sz="900" b="1" dirty="0" smtClean="0">
                <a:latin typeface="ＭＳ Ｐゴシック" pitchFamily="34" charset="-128"/>
                <a:ea typeface="ＭＳ Ｐゴシック" pitchFamily="34" charset="-128"/>
              </a:rPr>
              <a:t>Design by </a:t>
            </a:r>
            <a:r>
              <a:rPr lang="en-US" altLang="ja-JP" sz="900" b="1" dirty="0" err="1" smtClean="0">
                <a:latin typeface="ＭＳ Ｐゴシック" pitchFamily="34" charset="-128"/>
                <a:ea typeface="ＭＳ Ｐゴシック" pitchFamily="34" charset="-128"/>
              </a:rPr>
              <a:t>kangyuntaek</a:t>
            </a:r>
            <a:endParaRPr lang="en-US" altLang="ja-JP" sz="900" b="1" dirty="0"/>
          </a:p>
        </p:txBody>
      </p:sp>
      <p:sp>
        <p:nvSpPr>
          <p:cNvPr id="1028" name="Line 26"/>
          <p:cNvSpPr>
            <a:spLocks noChangeShapeType="1"/>
          </p:cNvSpPr>
          <p:nvPr/>
        </p:nvSpPr>
        <p:spPr bwMode="auto">
          <a:xfrm>
            <a:off x="2375581" y="3533321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3878036" y="3351893"/>
            <a:ext cx="1601698" cy="21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Cocina</a:t>
            </a:r>
            <a:r>
              <a:rPr lang="en-US" altLang="ja-JP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 Kitchen  </a:t>
            </a:r>
            <a:r>
              <a:rPr lang="en-US" altLang="ja-JP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2" name="Line 26"/>
          <p:cNvSpPr>
            <a:spLocks noChangeShapeType="1"/>
          </p:cNvSpPr>
          <p:nvPr/>
        </p:nvSpPr>
        <p:spPr bwMode="auto">
          <a:xfrm>
            <a:off x="3399518" y="3537857"/>
            <a:ext cx="2314349" cy="0"/>
          </a:xfrm>
          <a:prstGeom prst="line">
            <a:avLst/>
          </a:prstGeom>
          <a:noFill/>
          <a:ln w="34925">
            <a:solidFill>
              <a:srgbClr val="E3591B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sp>
        <p:nvSpPr>
          <p:cNvPr id="9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0" name="그림 6" descr="3.jpg"/>
          <p:cNvPicPr>
            <a:picLocks noChangeAspect="1"/>
          </p:cNvPicPr>
          <p:nvPr/>
        </p:nvPicPr>
        <p:blipFill>
          <a:blip r:embed="rId3"/>
          <a:srcRect l="49592" t="46853" r="28733" b="45404"/>
          <a:stretch>
            <a:fillRect/>
          </a:stretch>
        </p:blipFill>
        <p:spPr bwMode="auto">
          <a:xfrm>
            <a:off x="3714744" y="2857496"/>
            <a:ext cx="185738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5035684" y="3532284"/>
            <a:ext cx="2393836" cy="25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</a:pPr>
            <a:r>
              <a:rPr lang="en-US" altLang="ko-KR" sz="1050" b="1" dirty="0" smtClean="0"/>
              <a:t>Project : </a:t>
            </a:r>
            <a:r>
              <a:rPr lang="ko-KR" altLang="en-US" sz="1050" b="1" dirty="0" smtClean="0"/>
              <a:t>무안 </a:t>
            </a:r>
            <a:endParaRPr lang="en-US" altLang="ja-JP" sz="105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residential-complex_jinsub07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238" y="2033588"/>
            <a:ext cx="38544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57818" y="2500306"/>
            <a:ext cx="2786062" cy="28392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endParaRPr lang="en-US" altLang="ko-KR" sz="12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1200" b="1" spc="5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200" b="1" spc="50" dirty="0">
                <a:latin typeface="맑은 고딕" pitchFamily="50" charset="-127"/>
                <a:ea typeface="맑은 고딕" pitchFamily="50" charset="-127"/>
              </a:rPr>
              <a:t>플랜</a:t>
            </a:r>
            <a:r>
              <a:rPr lang="en-US" altLang="ko-KR" sz="1200" b="1" spc="50" dirty="0">
                <a:latin typeface="맑은 고딕" pitchFamily="50" charset="-127"/>
                <a:ea typeface="맑은 고딕" pitchFamily="50" charset="-127"/>
              </a:rPr>
              <a:t>_1 </a:t>
            </a:r>
            <a:r>
              <a:rPr lang="ko-KR" altLang="en-US" sz="1200" b="1" spc="50" dirty="0" smtClean="0">
                <a:latin typeface="맑은 고딕" pitchFamily="50" charset="-127"/>
                <a:ea typeface="맑은 고딕" pitchFamily="50" charset="-127"/>
              </a:rPr>
              <a:t>주방</a:t>
            </a:r>
            <a:endParaRPr lang="en-US" altLang="ko-KR" sz="12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1200" b="1" spc="50" dirty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en-US" altLang="ko-KR" sz="1200" b="1" spc="50" dirty="0" smtClean="0">
                <a:latin typeface="맑은 고딕" pitchFamily="50" charset="-127"/>
                <a:ea typeface="맑은 고딕" pitchFamily="50" charset="-127"/>
              </a:rPr>
              <a:t>Plan_1</a:t>
            </a:r>
            <a:endParaRPr lang="en-US" altLang="ko-KR" sz="12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1200" b="1" spc="50" dirty="0">
                <a:latin typeface="맑은 고딕" pitchFamily="50" charset="-127"/>
                <a:ea typeface="맑은 고딕" pitchFamily="50" charset="-127"/>
              </a:rPr>
              <a:t>	</a:t>
            </a:r>
            <a:endParaRPr lang="en-US" altLang="ko-KR" sz="1200" b="1" spc="5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12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12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12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8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80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800" spc="50" dirty="0">
                <a:latin typeface="맑은 고딕" pitchFamily="50" charset="-127"/>
                <a:ea typeface="맑은 고딕" pitchFamily="50" charset="-127"/>
              </a:rPr>
              <a:t>     </a:t>
            </a:r>
          </a:p>
          <a:p>
            <a:pPr marL="228600" indent="-228600">
              <a:lnSpc>
                <a:spcPct val="150000"/>
              </a:lnSpc>
              <a:defRPr/>
            </a:pPr>
            <a:endParaRPr lang="en-US" altLang="ko-KR" sz="1100" b="1" spc="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6" name="직사각형 8"/>
          <p:cNvSpPr>
            <a:spLocks noChangeArrowheads="1"/>
          </p:cNvSpPr>
          <p:nvPr/>
        </p:nvSpPr>
        <p:spPr bwMode="auto">
          <a:xfrm>
            <a:off x="7336339" y="179388"/>
            <a:ext cx="1556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ko-KR" b="1" dirty="0">
                <a:solidFill>
                  <a:srgbClr val="000000"/>
                </a:solidFill>
                <a:latin typeface="BankGothic Lt BT" pitchFamily="34" charset="0"/>
                <a:ea typeface="맑은 고딕" pitchFamily="50" charset="-127"/>
              </a:rPr>
              <a:t>CONTENTS</a:t>
            </a:r>
            <a:endParaRPr lang="ko-KR" altLang="en-US" sz="1400" b="1" dirty="0">
              <a:latin typeface="BankGothic Lt BT" pitchFamily="34" charset="0"/>
            </a:endParaRPr>
          </a:p>
        </p:txBody>
      </p:sp>
      <p:pic>
        <p:nvPicPr>
          <p:cNvPr id="3077" name="그림 4" descr="쇼핑백 최종_페이지_1.jpg"/>
          <p:cNvPicPr>
            <a:picLocks noChangeAspect="1"/>
          </p:cNvPicPr>
          <p:nvPr/>
        </p:nvPicPr>
        <p:blipFill>
          <a:blip r:embed="rId3"/>
          <a:srcRect r="85336" b="89583"/>
          <a:stretch>
            <a:fillRect/>
          </a:stretch>
        </p:blipFill>
        <p:spPr bwMode="auto">
          <a:xfrm>
            <a:off x="7643813" y="5857875"/>
            <a:ext cx="1333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220072" y="2150526"/>
            <a:ext cx="3923928" cy="2153344"/>
          </a:xfrm>
          <a:prstGeom prst="rect">
            <a:avLst/>
          </a:prstGeom>
          <a:solidFill>
            <a:srgbClr val="CD62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364088" y="2366550"/>
            <a:ext cx="3635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</a:rPr>
              <a:t>친환경 고광택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G-PETE </a:t>
            </a:r>
            <a:r>
              <a:rPr lang="ko-KR" altLang="en-US" sz="1200" b="1" dirty="0" err="1" smtClean="0">
                <a:solidFill>
                  <a:schemeClr val="bg1"/>
                </a:solidFill>
              </a:rPr>
              <a:t>표면재</a:t>
            </a:r>
            <a:endParaRPr lang="en-US" altLang="ko-KR" sz="1200" b="1" dirty="0" smtClean="0">
              <a:solidFill>
                <a:schemeClr val="bg1"/>
              </a:solidFill>
            </a:endParaRPr>
          </a:p>
          <a:p>
            <a:endParaRPr lang="en-US" altLang="ko-KR" sz="1200" b="1" dirty="0">
              <a:solidFill>
                <a:schemeClr val="bg1"/>
              </a:solidFill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</a:rPr>
              <a:t>합리적인 가격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깔끔한 디자인</a:t>
            </a:r>
            <a:endParaRPr lang="en-US" altLang="ko-KR" sz="1200" b="1" dirty="0" smtClean="0">
              <a:solidFill>
                <a:schemeClr val="bg1"/>
              </a:solidFill>
            </a:endParaRPr>
          </a:p>
          <a:p>
            <a:endParaRPr lang="en-US" altLang="ko-KR" sz="1200" b="1" dirty="0" smtClean="0">
              <a:solidFill>
                <a:schemeClr val="bg1"/>
              </a:solidFill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</a:rPr>
              <a:t>친환경 고광택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G-PET </a:t>
            </a:r>
            <a:r>
              <a:rPr lang="ko-KR" altLang="en-US" sz="1200" b="1" dirty="0" err="1" smtClean="0">
                <a:solidFill>
                  <a:schemeClr val="bg1"/>
                </a:solidFill>
              </a:rPr>
              <a:t>표면재</a:t>
            </a:r>
            <a:endParaRPr lang="en-US" altLang="ko-KR" sz="1200" b="1" dirty="0" smtClean="0">
              <a:solidFill>
                <a:schemeClr val="bg1"/>
              </a:solidFill>
            </a:endParaRPr>
          </a:p>
          <a:p>
            <a:endParaRPr lang="en-US" altLang="ko-KR" sz="1200" b="1" dirty="0" smtClean="0">
              <a:solidFill>
                <a:schemeClr val="bg1"/>
              </a:solidFill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</a:rPr>
              <a:t>한샘 독점 독일 직수입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2 IN 1 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아크릴 에지</a:t>
            </a:r>
            <a:endParaRPr lang="en-US" altLang="ko-KR" sz="1200" b="1" dirty="0" smtClean="0">
              <a:solidFill>
                <a:schemeClr val="bg1"/>
              </a:solidFill>
            </a:endParaRPr>
          </a:p>
          <a:p>
            <a:endParaRPr lang="en-US" altLang="ko-KR" sz="1200" b="1" dirty="0">
              <a:solidFill>
                <a:schemeClr val="bg1"/>
              </a:solidFill>
            </a:endParaRPr>
          </a:p>
          <a:p>
            <a:r>
              <a:rPr lang="ko-KR" altLang="en-US" sz="1200" b="1" dirty="0" smtClean="0">
                <a:solidFill>
                  <a:schemeClr val="bg1"/>
                </a:solidFill>
              </a:rPr>
              <a:t>에지 컬러와 동일하게 맞춘 </a:t>
            </a:r>
            <a:r>
              <a:rPr lang="en-US" altLang="ko-KR" sz="1200" b="1" dirty="0" smtClean="0">
                <a:solidFill>
                  <a:schemeClr val="bg1"/>
                </a:solidFill>
              </a:rPr>
              <a:t>C</a:t>
            </a:r>
            <a:r>
              <a:rPr lang="ko-KR" altLang="en-US" sz="1200" b="1" dirty="0" err="1" smtClean="0">
                <a:solidFill>
                  <a:schemeClr val="bg1"/>
                </a:solidFill>
              </a:rPr>
              <a:t>찬넬</a:t>
            </a:r>
            <a:r>
              <a:rPr lang="ko-KR" altLang="en-US" sz="1200" b="1" dirty="0" smtClean="0">
                <a:solidFill>
                  <a:schemeClr val="bg1"/>
                </a:solidFill>
              </a:rPr>
              <a:t> 컬러</a:t>
            </a:r>
            <a:endParaRPr lang="en-US" altLang="ko-KR" sz="1200" b="1" dirty="0" smtClean="0">
              <a:solidFill>
                <a:schemeClr val="bg1"/>
              </a:solidFill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/>
          <a:srcRect l="51974" t="39200" r="38145" b="39101"/>
          <a:stretch>
            <a:fillRect/>
          </a:stretch>
        </p:blipFill>
        <p:spPr bwMode="auto">
          <a:xfrm>
            <a:off x="467544" y="4413656"/>
            <a:ext cx="1282428" cy="1584176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/>
          <a:srcRect l="44236" t="32821" r="18841" b="23419"/>
          <a:stretch>
            <a:fillRect/>
          </a:stretch>
        </p:blipFill>
        <p:spPr bwMode="auto">
          <a:xfrm>
            <a:off x="452859" y="1214422"/>
            <a:ext cx="4661829" cy="31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6" cstate="print"/>
          <a:srcRect l="57478" t="16262" r="9003" b="51894"/>
          <a:stretch/>
        </p:blipFill>
        <p:spPr bwMode="auto">
          <a:xfrm>
            <a:off x="1835696" y="4413656"/>
            <a:ext cx="2364618" cy="160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cocina_kr_20161114_1403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1000108"/>
            <a:ext cx="6215074" cy="461498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715140" y="4995059"/>
            <a:ext cx="24288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아일랜드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컨셉이미지</a:t>
            </a:r>
            <a:endParaRPr lang="en-US" altLang="ko-KR" sz="1050" b="1" spc="5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cocina_kr_20161114_1403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1000108"/>
            <a:ext cx="7786710" cy="516304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3.jpg"/>
          <p:cNvPicPr>
            <a:picLocks noChangeAspect="1"/>
          </p:cNvPicPr>
          <p:nvPr/>
        </p:nvPicPr>
        <p:blipFill>
          <a:blip r:embed="rId4"/>
          <a:srcRect t="17708" b="8333"/>
          <a:stretch>
            <a:fillRect/>
          </a:stretch>
        </p:blipFill>
        <p:spPr>
          <a:xfrm>
            <a:off x="0" y="1071546"/>
            <a:ext cx="9144000" cy="507209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4.jpg"/>
          <p:cNvPicPr>
            <a:picLocks noChangeAspect="1"/>
          </p:cNvPicPr>
          <p:nvPr/>
        </p:nvPicPr>
        <p:blipFill>
          <a:blip r:embed="rId4"/>
          <a:srcRect t="9375" b="9375"/>
          <a:stretch>
            <a:fillRect/>
          </a:stretch>
        </p:blipFill>
        <p:spPr>
          <a:xfrm>
            <a:off x="0" y="785794"/>
            <a:ext cx="9144000" cy="557216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5.jpg"/>
          <p:cNvPicPr>
            <a:picLocks noChangeAspect="1"/>
          </p:cNvPicPr>
          <p:nvPr/>
        </p:nvPicPr>
        <p:blipFill>
          <a:blip r:embed="rId4"/>
          <a:srcRect t="7291" b="12500"/>
          <a:stretch>
            <a:fillRect/>
          </a:stretch>
        </p:blipFill>
        <p:spPr>
          <a:xfrm>
            <a:off x="0" y="714356"/>
            <a:ext cx="9144000" cy="550072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1.jpg"/>
          <p:cNvPicPr>
            <a:picLocks noChangeAspect="1"/>
          </p:cNvPicPr>
          <p:nvPr/>
        </p:nvPicPr>
        <p:blipFill>
          <a:blip r:embed="rId4"/>
          <a:srcRect t="31250" b="12500"/>
          <a:stretch>
            <a:fillRect/>
          </a:stretch>
        </p:blipFill>
        <p:spPr>
          <a:xfrm>
            <a:off x="0" y="1500174"/>
            <a:ext cx="9144000" cy="38576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.jpg"/>
          <p:cNvPicPr>
            <a:picLocks noChangeAspect="1"/>
          </p:cNvPicPr>
          <p:nvPr/>
        </p:nvPicPr>
        <p:blipFill>
          <a:blip r:embed="rId4"/>
          <a:srcRect t="17708" b="9375"/>
          <a:stretch>
            <a:fillRect/>
          </a:stretch>
        </p:blipFill>
        <p:spPr>
          <a:xfrm>
            <a:off x="0" y="1071546"/>
            <a:ext cx="9144000" cy="50006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 descr="renderimage2.jpg"/>
          <p:cNvPicPr>
            <a:picLocks noChangeAspect="1"/>
          </p:cNvPicPr>
          <p:nvPr/>
        </p:nvPicPr>
        <p:blipFill>
          <a:blip r:embed="rId4"/>
          <a:srcRect t="15625" b="7291"/>
          <a:stretch>
            <a:fillRect/>
          </a:stretch>
        </p:blipFill>
        <p:spPr>
          <a:xfrm>
            <a:off x="0" y="928670"/>
            <a:ext cx="9144000" cy="528641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renderimage2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t="16666" b="6250"/>
          <a:stretch>
            <a:fillRect/>
          </a:stretch>
        </p:blipFill>
        <p:spPr>
          <a:xfrm>
            <a:off x="0" y="928670"/>
            <a:ext cx="9144000" cy="5286412"/>
          </a:xfrm>
          <a:prstGeom prst="rect">
            <a:avLst/>
          </a:prstGeom>
        </p:spPr>
      </p:pic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3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4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 descr="renderimage2.jpg"/>
          <p:cNvPicPr>
            <a:picLocks noChangeAspect="1"/>
          </p:cNvPicPr>
          <p:nvPr/>
        </p:nvPicPr>
        <p:blipFill>
          <a:blip r:embed="rId2"/>
          <a:srcRect t="16666" r="70312" b="6250"/>
          <a:stretch>
            <a:fillRect/>
          </a:stretch>
        </p:blipFill>
        <p:spPr>
          <a:xfrm>
            <a:off x="-32" y="928670"/>
            <a:ext cx="2714644" cy="5286412"/>
          </a:xfrm>
          <a:prstGeom prst="rect">
            <a:avLst/>
          </a:prstGeom>
        </p:spPr>
      </p:pic>
      <p:pic>
        <p:nvPicPr>
          <p:cNvPr id="10" name="그림 9" descr="cocina_kr_20161114_1410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16" y="1000108"/>
            <a:ext cx="2839400" cy="385762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3286116" y="4929198"/>
            <a:ext cx="2472152" cy="545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좌측 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450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키큰장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내부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인출형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50" b="1" spc="5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      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팬트리장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 descr="renderimage2.jpg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 t="16666" b="6250"/>
          <a:stretch>
            <a:fillRect/>
          </a:stretch>
        </p:blipFill>
        <p:spPr>
          <a:xfrm>
            <a:off x="0" y="928670"/>
            <a:ext cx="9144000" cy="5286412"/>
          </a:xfrm>
          <a:prstGeom prst="rect">
            <a:avLst/>
          </a:prstGeom>
        </p:spPr>
      </p:pic>
      <p:pic>
        <p:nvPicPr>
          <p:cNvPr id="10" name="그림 9" descr="renderimage2.jpg"/>
          <p:cNvPicPr>
            <a:picLocks noChangeAspect="1"/>
          </p:cNvPicPr>
          <p:nvPr/>
        </p:nvPicPr>
        <p:blipFill>
          <a:blip r:embed="rId4"/>
          <a:srcRect t="16666" r="70312" b="6250"/>
          <a:stretch>
            <a:fillRect/>
          </a:stretch>
        </p:blipFill>
        <p:spPr>
          <a:xfrm>
            <a:off x="-32" y="928670"/>
            <a:ext cx="2714644" cy="5286412"/>
          </a:xfrm>
          <a:prstGeom prst="rect">
            <a:avLst/>
          </a:prstGeom>
        </p:spPr>
      </p:pic>
      <p:pic>
        <p:nvPicPr>
          <p:cNvPr id="11" name="그림 10" descr="cocina_kr_20161114_1425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1142984"/>
            <a:ext cx="2247452" cy="471965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6000760" y="3571876"/>
            <a:ext cx="2225289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우측 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600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키큰장</a:t>
            </a:r>
            <a:endParaRPr lang="en-US" altLang="ko-KR" sz="1050" b="1" spc="5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       2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단 오픈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가존소물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키큰장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renderimage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t="17708" b="9375"/>
          <a:stretch>
            <a:fillRect/>
          </a:stretch>
        </p:blipFill>
        <p:spPr>
          <a:xfrm>
            <a:off x="0" y="1071546"/>
            <a:ext cx="9144000" cy="5000660"/>
          </a:xfrm>
          <a:prstGeom prst="rect">
            <a:avLst/>
          </a:prstGeom>
        </p:spPr>
      </p:pic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3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4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 descr="renderimage.jpg"/>
          <p:cNvPicPr>
            <a:picLocks noChangeAspect="1"/>
          </p:cNvPicPr>
          <p:nvPr/>
        </p:nvPicPr>
        <p:blipFill>
          <a:blip r:embed="rId2"/>
          <a:srcRect l="23438" t="17708" r="53906" b="9375"/>
          <a:stretch>
            <a:fillRect/>
          </a:stretch>
        </p:blipFill>
        <p:spPr>
          <a:xfrm>
            <a:off x="2143108" y="1071546"/>
            <a:ext cx="2071702" cy="5000660"/>
          </a:xfrm>
          <a:prstGeom prst="rect">
            <a:avLst/>
          </a:prstGeom>
        </p:spPr>
      </p:pic>
      <p:pic>
        <p:nvPicPr>
          <p:cNvPr id="10" name="그림 9" descr="cocina_kr_20161114_1416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4357694"/>
            <a:ext cx="2500330" cy="1704192"/>
          </a:xfrm>
          <a:prstGeom prst="rect">
            <a:avLst/>
          </a:prstGeom>
        </p:spPr>
      </p:pic>
      <p:pic>
        <p:nvPicPr>
          <p:cNvPr id="11" name="그림 10" descr="cocina_kr_20161114_1416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1428736"/>
            <a:ext cx="2500330" cy="1666887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4572000" y="3286124"/>
            <a:ext cx="2953053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900 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대형 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단서랍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50" b="1" spc="5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       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내부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속서랍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하부 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단 서랍 수납의 예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 descr="cocina_kr_20161114_141809.jpg"/>
          <p:cNvPicPr>
            <a:picLocks noChangeAspect="1"/>
          </p:cNvPicPr>
          <p:nvPr/>
        </p:nvPicPr>
        <p:blipFill>
          <a:blip r:embed="rId7"/>
          <a:srcRect l="37500" t="31278" r="25781"/>
          <a:stretch>
            <a:fillRect/>
          </a:stretch>
        </p:blipFill>
        <p:spPr>
          <a:xfrm>
            <a:off x="143306" y="3214686"/>
            <a:ext cx="1928364" cy="24096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.jpg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 t="17708" b="9375"/>
          <a:stretch>
            <a:fillRect/>
          </a:stretch>
        </p:blipFill>
        <p:spPr>
          <a:xfrm>
            <a:off x="0" y="1071546"/>
            <a:ext cx="9144000" cy="5000660"/>
          </a:xfrm>
          <a:prstGeom prst="rect">
            <a:avLst/>
          </a:prstGeom>
        </p:spPr>
      </p:pic>
      <p:pic>
        <p:nvPicPr>
          <p:cNvPr id="9" name="그림 8" descr="renderimage.jpg"/>
          <p:cNvPicPr>
            <a:picLocks noChangeAspect="1"/>
          </p:cNvPicPr>
          <p:nvPr/>
        </p:nvPicPr>
        <p:blipFill>
          <a:blip r:embed="rId4"/>
          <a:srcRect l="64063" t="17708" r="2343" b="9375"/>
          <a:stretch>
            <a:fillRect/>
          </a:stretch>
        </p:blipFill>
        <p:spPr>
          <a:xfrm>
            <a:off x="5857884" y="1071546"/>
            <a:ext cx="3071834" cy="5000660"/>
          </a:xfrm>
          <a:prstGeom prst="rect">
            <a:avLst/>
          </a:prstGeom>
        </p:spPr>
      </p:pic>
      <p:pic>
        <p:nvPicPr>
          <p:cNvPr id="10" name="그림 9" descr="cocina_kr_20161114_14033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1071546"/>
            <a:ext cx="4248779" cy="2817188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714348" y="4214818"/>
            <a:ext cx="2108269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아일랜드와 터치 콘센트 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그림 13" descr="cocina_kr_20161114_141936.jpg"/>
          <p:cNvPicPr>
            <a:picLocks noChangeAspect="1"/>
          </p:cNvPicPr>
          <p:nvPr/>
        </p:nvPicPr>
        <p:blipFill>
          <a:blip r:embed="rId6"/>
          <a:srcRect t="14897" r="28125" b="32448"/>
          <a:stretch>
            <a:fillRect/>
          </a:stretch>
        </p:blipFill>
        <p:spPr>
          <a:xfrm>
            <a:off x="642910" y="4214818"/>
            <a:ext cx="4214810" cy="206160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  <p:pic>
        <p:nvPicPr>
          <p:cNvPr id="15" name="그림 6" descr="3.jpg"/>
          <p:cNvPicPr>
            <a:picLocks noChangeAspect="1"/>
          </p:cNvPicPr>
          <p:nvPr/>
        </p:nvPicPr>
        <p:blipFill>
          <a:blip r:embed="rId2"/>
          <a:srcRect l="49592" t="46853" r="28733" b="44298"/>
          <a:stretch>
            <a:fillRect/>
          </a:stretch>
        </p:blipFill>
        <p:spPr bwMode="auto">
          <a:xfrm>
            <a:off x="0" y="0"/>
            <a:ext cx="18573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785918" y="285728"/>
            <a:ext cx="1398117" cy="23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  <a:defRPr/>
            </a:pP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Kitchen  </a:t>
            </a:r>
            <a:r>
              <a:rPr lang="en-US" altLang="ja-JP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&amp; </a:t>
            </a:r>
            <a:r>
              <a:rPr lang="en-US" altLang="ja-JP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pitchFamily="51" charset="-128"/>
                <a:ea typeface="ＭＳ Ｐゴシック" pitchFamily="51" charset="-128"/>
              </a:rPr>
              <a:t>space Design </a:t>
            </a:r>
            <a:endParaRPr lang="en-US" altLang="ja-JP" sz="9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0" y="500042"/>
            <a:ext cx="4372429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lIns="65306" tIns="32653" rIns="65306" bIns="32653"/>
          <a:lstStyle/>
          <a:p>
            <a:endParaRPr lang="ko-KR" altLang="en-US"/>
          </a:p>
        </p:txBody>
      </p:sp>
      <p:pic>
        <p:nvPicPr>
          <p:cNvPr id="18" name="그림 10" descr="쇼핑백 최종_페이지_1.jpg"/>
          <p:cNvPicPr>
            <a:picLocks noChangeAspect="1"/>
          </p:cNvPicPr>
          <p:nvPr/>
        </p:nvPicPr>
        <p:blipFill>
          <a:blip r:embed="rId3"/>
          <a:srcRect t="2084" r="85336" b="91666"/>
          <a:stretch>
            <a:fillRect/>
          </a:stretch>
        </p:blipFill>
        <p:spPr bwMode="auto">
          <a:xfrm>
            <a:off x="7810500" y="6357938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500430" y="214290"/>
            <a:ext cx="1005403" cy="3135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Plan_1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 descr="renderimage.jpg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 t="17708" b="9375"/>
          <a:stretch>
            <a:fillRect/>
          </a:stretch>
        </p:blipFill>
        <p:spPr>
          <a:xfrm>
            <a:off x="0" y="1071546"/>
            <a:ext cx="9144000" cy="5000660"/>
          </a:xfrm>
          <a:prstGeom prst="rect">
            <a:avLst/>
          </a:prstGeom>
        </p:spPr>
      </p:pic>
      <p:pic>
        <p:nvPicPr>
          <p:cNvPr id="9" name="그림 8" descr="한샘3구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479" y="3714751"/>
            <a:ext cx="1885169" cy="1910305"/>
          </a:xfrm>
          <a:prstGeom prst="rect">
            <a:avLst/>
          </a:prstGeom>
        </p:spPr>
      </p:pic>
      <p:pic>
        <p:nvPicPr>
          <p:cNvPr id="10" name="그림 9" descr="후드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62" y="1357298"/>
            <a:ext cx="2571768" cy="1678579"/>
          </a:xfrm>
          <a:prstGeom prst="rect">
            <a:avLst/>
          </a:prstGeom>
        </p:spPr>
      </p:pic>
      <p:pic>
        <p:nvPicPr>
          <p:cNvPr id="11" name="그림 10" descr="도요우라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76" y="3929066"/>
            <a:ext cx="1822330" cy="1357322"/>
          </a:xfrm>
          <a:prstGeom prst="rect">
            <a:avLst/>
          </a:prstGeom>
        </p:spPr>
      </p:pic>
      <p:pic>
        <p:nvPicPr>
          <p:cNvPr id="12" name="그림 11" descr="파포니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9190" y="1571612"/>
            <a:ext cx="1419225" cy="142875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714480" y="3071810"/>
            <a:ext cx="1858201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한샘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라운드엣지후드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785918" y="5429264"/>
            <a:ext cx="1324402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한샘가스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구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143504" y="3143248"/>
            <a:ext cx="2553904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파포니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링고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수전 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이태리 수입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929322" y="5429264"/>
            <a:ext cx="2444900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defRPr/>
            </a:pP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	_ </a:t>
            </a:r>
            <a:r>
              <a:rPr lang="ko-KR" altLang="en-US" sz="1050" b="1" spc="50" dirty="0" err="1" smtClean="0">
                <a:latin typeface="맑은 고딕" pitchFamily="50" charset="-127"/>
                <a:ea typeface="맑은 고딕" pitchFamily="50" charset="-127"/>
              </a:rPr>
              <a:t>도요우라싱크볼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b="1" spc="50" dirty="0" smtClean="0">
                <a:latin typeface="맑은 고딕" pitchFamily="50" charset="-127"/>
                <a:ea typeface="맑은 고딕" pitchFamily="50" charset="-127"/>
              </a:rPr>
              <a:t>클린업 일본</a:t>
            </a:r>
            <a:r>
              <a:rPr lang="en-US" altLang="ko-KR" sz="1050" b="1" spc="5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50" b="1" spc="5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4"/>
          <p:cNvSpPr txBox="1">
            <a:spLocks noChangeArrowheads="1"/>
          </p:cNvSpPr>
          <p:nvPr/>
        </p:nvSpPr>
        <p:spPr bwMode="auto">
          <a:xfrm>
            <a:off x="0" y="3451679"/>
            <a:ext cx="914400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ctr" defTabSz="913837">
              <a:spcBef>
                <a:spcPct val="50000"/>
              </a:spcBef>
            </a:pPr>
            <a:r>
              <a:rPr lang="en-US" altLang="ja-JP" b="1" dirty="0">
                <a:latin typeface="ＭＳ Ｐゴシック" pitchFamily="34" charset="-128"/>
                <a:ea typeface="ＭＳ Ｐゴシック" pitchFamily="34" charset="-128"/>
              </a:rPr>
              <a:t>The  End</a:t>
            </a:r>
            <a:endParaRPr lang="en-US" altLang="ja-JP" b="1" dirty="0"/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4217081" y="6357958"/>
            <a:ext cx="593410" cy="18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defTabSz="913837"/>
            <a:r>
              <a:rPr lang="en-US" altLang="ja-JP" sz="600" dirty="0" smtClean="0">
                <a:latin typeface="Arial" charset="0"/>
              </a:rPr>
              <a:t>Since  2011</a:t>
            </a:r>
            <a:endParaRPr lang="en-US" altLang="ja-JP" sz="600" dirty="0">
              <a:latin typeface="Arial" charset="0"/>
            </a:endParaRPr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3912054" y="6531429"/>
            <a:ext cx="1210566" cy="2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5" rIns="91429" bIns="45715">
            <a:spAutoFit/>
          </a:bodyPr>
          <a:lstStyle/>
          <a:p>
            <a:pPr defTabSz="913837">
              <a:defRPr/>
            </a:pPr>
            <a:r>
              <a:rPr lang="en-US" altLang="ja-JP" sz="700" dirty="0" smtClean="0">
                <a:latin typeface="Arial" charset="0"/>
                <a:ea typeface="Osaka" charset="-128"/>
              </a:rPr>
              <a:t>COCINA. </a:t>
            </a:r>
            <a:r>
              <a:rPr lang="en-US" altLang="ja-JP" sz="700" dirty="0" smtClean="0">
                <a:solidFill>
                  <a:srgbClr val="FF0000"/>
                </a:solidFill>
                <a:latin typeface="Arial" charset="0"/>
                <a:ea typeface="Osaka" charset="-128"/>
              </a:rPr>
              <a:t>K</a:t>
            </a:r>
            <a:r>
              <a:rPr lang="en-US" altLang="ja-JP" sz="700" dirty="0" smtClean="0">
                <a:latin typeface="Arial" charset="0"/>
                <a:ea typeface="Osaka" charset="-128"/>
              </a:rPr>
              <a:t>itchen </a:t>
            </a:r>
            <a:r>
              <a:rPr lang="en-US" altLang="ja-JP" sz="700" dirty="0">
                <a:solidFill>
                  <a:srgbClr val="FF0000"/>
                </a:solidFill>
                <a:latin typeface="Arial" charset="0"/>
                <a:ea typeface="Osaka" charset="-128"/>
              </a:rPr>
              <a:t>D</a:t>
            </a:r>
            <a:r>
              <a:rPr lang="en-US" altLang="ja-JP" sz="700" dirty="0">
                <a:latin typeface="Arial" charset="0"/>
                <a:ea typeface="Osaka" charset="-128"/>
              </a:rPr>
              <a:t>esign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2715</TotalTime>
  <Words>178</Words>
  <Application>Microsoft PowerPoint</Application>
  <PresentationFormat>화면 슬라이드 쇼(4:3)</PresentationFormat>
  <Paragraphs>85</Paragraphs>
  <Slides>17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Company>architecture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안지훈</dc:creator>
  <cp:lastModifiedBy>강연택</cp:lastModifiedBy>
  <cp:revision>230</cp:revision>
  <dcterms:created xsi:type="dcterms:W3CDTF">2005-06-08T00:18:14Z</dcterms:created>
  <dcterms:modified xsi:type="dcterms:W3CDTF">2016-11-14T05:39:31Z</dcterms:modified>
</cp:coreProperties>
</file>